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85" r:id="rId2"/>
    <p:sldId id="289" r:id="rId3"/>
    <p:sldId id="296" r:id="rId4"/>
    <p:sldId id="292" r:id="rId5"/>
    <p:sldId id="290" r:id="rId6"/>
    <p:sldId id="295" r:id="rId7"/>
    <p:sldId id="291" r:id="rId8"/>
    <p:sldId id="293" r:id="rId9"/>
    <p:sldId id="294" r:id="rId10"/>
    <p:sldId id="297" r:id="rId11"/>
    <p:sldId id="278" r:id="rId12"/>
    <p:sldId id="288" r:id="rId13"/>
    <p:sldId id="274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CC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3" autoAdjust="0"/>
    <p:restoredTop sz="94660"/>
  </p:normalViewPr>
  <p:slideViewPr>
    <p:cSldViewPr snapToGrid="0">
      <p:cViewPr varScale="1">
        <p:scale>
          <a:sx n="84" d="100"/>
          <a:sy n="84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75272B-28F8-4DAB-9709-4DB86A22D6CA}" type="datetimeFigureOut">
              <a:rPr lang="en-US" smtClean="0"/>
              <a:pPr/>
              <a:t>1/21/2013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F08C3-7A49-4271-B6C3-78BB21D1A90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 bkg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905000"/>
            <a:ext cx="7543800" cy="1905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676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381000"/>
            <a:ext cx="19050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5626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7338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76400"/>
            <a:ext cx="37338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PT bkgd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620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E7022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E70223"/>
          </a:solidFill>
          <a:latin typeface="Arial" charset="0"/>
          <a:ea typeface="ＭＳ Ｐゴシック" pitchFamily="-8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E70223"/>
          </a:solidFill>
          <a:latin typeface="Arial" charset="0"/>
          <a:ea typeface="ＭＳ Ｐゴシック" pitchFamily="-8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E70223"/>
          </a:solidFill>
          <a:latin typeface="Arial" charset="0"/>
          <a:ea typeface="ＭＳ Ｐゴシック" pitchFamily="-8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E70223"/>
          </a:solidFill>
          <a:latin typeface="Arial" charset="0"/>
          <a:ea typeface="ＭＳ Ｐゴシック" pitchFamily="-8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E70223"/>
          </a:solidFill>
          <a:latin typeface="Arial" charset="0"/>
          <a:ea typeface="ＭＳ Ｐゴシック" pitchFamily="-8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E70223"/>
          </a:solidFill>
          <a:latin typeface="Arial" charset="0"/>
          <a:ea typeface="ＭＳ Ｐゴシック" pitchFamily="-8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E70223"/>
          </a:solidFill>
          <a:latin typeface="Arial" charset="0"/>
          <a:ea typeface="ＭＳ Ｐゴシック" pitchFamily="-8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E70223"/>
          </a:solidFill>
          <a:latin typeface="Arial" charset="0"/>
          <a:ea typeface="ＭＳ Ｐゴシック" pitchFamily="-8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2285999"/>
            <a:ext cx="7620000" cy="1143000"/>
          </a:xfrm>
        </p:spPr>
        <p:txBody>
          <a:bodyPr/>
          <a:lstStyle/>
          <a:p>
            <a:r>
              <a:rPr lang="en-US" sz="4800" dirty="0" smtClean="0"/>
              <a:t>Security Seals</a:t>
            </a:r>
            <a:br>
              <a:rPr lang="en-US" sz="4800" dirty="0" smtClean="0"/>
            </a:br>
            <a:r>
              <a:rPr lang="en-US" sz="4800" dirty="0" smtClean="0"/>
              <a:t>Self-sealing Closures</a:t>
            </a:r>
            <a:br>
              <a:rPr lang="en-US" sz="4800" dirty="0" smtClean="0"/>
            </a:br>
            <a:r>
              <a:rPr lang="en-US" sz="4800" dirty="0" smtClean="0"/>
              <a:t>Emerging Trends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Self-sealing 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Easy to close, no alignment needed</a:t>
            </a:r>
          </a:p>
          <a:p>
            <a:r>
              <a:rPr lang="en-US" dirty="0" smtClean="0"/>
              <a:t>Velcro concept – Hook and loop</a:t>
            </a:r>
          </a:p>
          <a:p>
            <a:r>
              <a:rPr lang="en-US" dirty="0" smtClean="0"/>
              <a:t>Closing on itself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914" y="1436914"/>
            <a:ext cx="7620000" cy="3788229"/>
          </a:xfrm>
        </p:spPr>
        <p:txBody>
          <a:bodyPr/>
          <a:lstStyle/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r>
              <a:rPr lang="en-US" dirty="0" smtClean="0"/>
              <a:t>Hook and Loop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Plastic Hooks</a:t>
            </a:r>
          </a:p>
          <a:p>
            <a:endParaRPr lang="en-US" sz="1000" dirty="0" smtClean="0"/>
          </a:p>
          <a:p>
            <a:endParaRPr lang="en-US" dirty="0"/>
          </a:p>
        </p:txBody>
      </p:sp>
      <p:pic>
        <p:nvPicPr>
          <p:cNvPr id="9" name="Picture 8" descr="Aplix close u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28456" y="4028171"/>
            <a:ext cx="3104469" cy="1539191"/>
          </a:xfrm>
          <a:prstGeom prst="rect">
            <a:avLst/>
          </a:prstGeom>
        </p:spPr>
      </p:pic>
      <p:pic>
        <p:nvPicPr>
          <p:cNvPr id="11" name="Picture 10" descr="Aplix Hook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4655003" y="1681843"/>
            <a:ext cx="2763005" cy="1170214"/>
          </a:xfrm>
          <a:prstGeom prst="rect">
            <a:avLst/>
          </a:prstGeom>
        </p:spPr>
      </p:pic>
      <p:pic>
        <p:nvPicPr>
          <p:cNvPr id="12" name="Picture 11" descr="Aplix Loop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65209" y="2825521"/>
            <a:ext cx="2758849" cy="923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Wide Mouth opening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0857" y="1774372"/>
            <a:ext cx="6716486" cy="3429000"/>
          </a:xfrm>
        </p:spPr>
        <p:txBody>
          <a:bodyPr/>
          <a:lstStyle/>
          <a:p>
            <a:r>
              <a:rPr lang="en-US" dirty="0" smtClean="0"/>
              <a:t>Full opening on gusseted bags</a:t>
            </a:r>
            <a:endParaRPr lang="en-US" dirty="0"/>
          </a:p>
        </p:txBody>
      </p:sp>
      <p:pic>
        <p:nvPicPr>
          <p:cNvPr id="5" name="Picture 4" descr="MZ24S dr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0404" y="3163001"/>
            <a:ext cx="6829425" cy="666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Wide Mouth opening</a:t>
            </a:r>
            <a:endParaRPr lang="en-US" dirty="0"/>
          </a:p>
        </p:txBody>
      </p:sp>
      <p:pic>
        <p:nvPicPr>
          <p:cNvPr id="6" name="Picture 5" descr="360 ba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1941" y="1804960"/>
            <a:ext cx="3145973" cy="42119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Emerging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5315" y="1530577"/>
            <a:ext cx="7021148" cy="4343400"/>
          </a:xfrm>
        </p:spPr>
        <p:txBody>
          <a:bodyPr/>
          <a:lstStyle/>
          <a:p>
            <a:r>
              <a:rPr lang="en-US" dirty="0" smtClean="0"/>
              <a:t>Rightsizing packaging</a:t>
            </a:r>
          </a:p>
          <a:p>
            <a:pPr lvl="2">
              <a:buNone/>
            </a:pPr>
            <a:r>
              <a:rPr lang="en-US" dirty="0" smtClean="0"/>
              <a:t>Smaller clips</a:t>
            </a:r>
          </a:p>
          <a:p>
            <a:r>
              <a:rPr lang="en-US" dirty="0" smtClean="0"/>
              <a:t>Sustainable package</a:t>
            </a:r>
          </a:p>
          <a:p>
            <a:pPr lvl="1"/>
            <a:r>
              <a:rPr lang="en-US" dirty="0" smtClean="0"/>
              <a:t>Pillow bags and SUP – Less film</a:t>
            </a:r>
          </a:p>
          <a:p>
            <a:r>
              <a:rPr lang="en-US" dirty="0" smtClean="0"/>
              <a:t>Store brand is driving down cost</a:t>
            </a:r>
          </a:p>
          <a:p>
            <a:pPr lvl="1"/>
            <a:r>
              <a:rPr lang="en-US" dirty="0" smtClean="0"/>
              <a:t>Wal-Mart </a:t>
            </a:r>
            <a:r>
              <a:rPr lang="en-US" sz="1600" dirty="0" smtClean="0"/>
              <a:t>(Great Value), </a:t>
            </a:r>
            <a:r>
              <a:rPr lang="en-US" dirty="0" smtClean="0"/>
              <a:t>Target </a:t>
            </a:r>
            <a:r>
              <a:rPr lang="en-US" sz="1600" dirty="0" smtClean="0"/>
              <a:t>(Archer Farms), </a:t>
            </a:r>
          </a:p>
          <a:p>
            <a:r>
              <a:rPr lang="en-US" dirty="0" smtClean="0"/>
              <a:t>Extra features </a:t>
            </a:r>
          </a:p>
          <a:p>
            <a:pPr lvl="1"/>
            <a:r>
              <a:rPr lang="en-US" dirty="0" smtClean="0"/>
              <a:t>Sound</a:t>
            </a:r>
          </a:p>
          <a:p>
            <a:pPr lvl="1"/>
            <a:r>
              <a:rPr lang="en-US" dirty="0" smtClean="0"/>
              <a:t>Tactile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266" y="381000"/>
            <a:ext cx="7620000" cy="1143000"/>
          </a:xfrm>
        </p:spPr>
        <p:txBody>
          <a:bodyPr/>
          <a:lstStyle/>
          <a:p>
            <a:r>
              <a:rPr lang="en-US" dirty="0" smtClean="0"/>
              <a:t>Security Seals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172" y="1950721"/>
            <a:ext cx="7620000" cy="714102"/>
          </a:xfrm>
        </p:spPr>
        <p:txBody>
          <a:bodyPr/>
          <a:lstStyle/>
          <a:p>
            <a:pPr>
              <a:buNone/>
            </a:pPr>
            <a:r>
              <a:rPr lang="en-US" sz="3600" dirty="0" smtClean="0"/>
              <a:t>If it looks like candy it probably is.</a:t>
            </a:r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Content Placeholder 3" descr="Liquid tab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704523" y="3339967"/>
            <a:ext cx="2927186" cy="20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Picture 2" descr="http://media.cmgdigital.com/shared/lt/lt_cache/thumbnail/400/img/photos/2012/05/25/00/a9/pod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085" y="3264167"/>
            <a:ext cx="3810000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289" y="437444"/>
            <a:ext cx="7620000" cy="1143000"/>
          </a:xfrm>
        </p:spPr>
        <p:txBody>
          <a:bodyPr/>
          <a:lstStyle/>
          <a:p>
            <a:r>
              <a:rPr lang="en-US" dirty="0" smtClean="0"/>
              <a:t>Candy </a:t>
            </a:r>
            <a:r>
              <a:rPr lang="en-US" dirty="0" smtClean="0"/>
              <a:t>versus </a:t>
            </a:r>
            <a:r>
              <a:rPr lang="en-US" dirty="0" smtClean="0"/>
              <a:t>Tabs</a:t>
            </a:r>
            <a:endParaRPr lang="en-US" dirty="0"/>
          </a:p>
        </p:txBody>
      </p:sp>
      <p:pic>
        <p:nvPicPr>
          <p:cNvPr id="4" name="Picture 2" descr="http://health.yahoo.net/yahoohealth/images/articles/tide-sunk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3071" y="1729833"/>
            <a:ext cx="3628724" cy="37682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667" y="392289"/>
            <a:ext cx="7620000" cy="1143000"/>
          </a:xfrm>
        </p:spPr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888155"/>
            <a:ext cx="7620000" cy="3906253"/>
          </a:xfrm>
        </p:spPr>
        <p:txBody>
          <a:bodyPr/>
          <a:lstStyle/>
          <a:p>
            <a:r>
              <a:rPr lang="en-US" dirty="0" smtClean="0"/>
              <a:t>Development in dispensing detergent from powder to TABs created an unforeseen problem.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Higher risk because of the concentration level.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544" y="381000"/>
            <a:ext cx="7620000" cy="1143000"/>
          </a:xfrm>
        </p:spPr>
        <p:txBody>
          <a:bodyPr/>
          <a:lstStyle/>
          <a:p>
            <a:r>
              <a:rPr lang="en-US" dirty="0" smtClean="0"/>
              <a:t>News bulletins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048" y="1532021"/>
            <a:ext cx="7620000" cy="4343400"/>
          </a:xfrm>
        </p:spPr>
        <p:txBody>
          <a:bodyPr/>
          <a:lstStyle/>
          <a:p>
            <a:r>
              <a:rPr lang="en-US" sz="2400" dirty="0" smtClean="0"/>
              <a:t>Doctors are warning about the dangers of children ingesting laundry and dishwater detergent </a:t>
            </a:r>
            <a:r>
              <a:rPr lang="en-US" sz="2400" dirty="0" err="1" smtClean="0"/>
              <a:t>liquitabs</a:t>
            </a:r>
            <a:r>
              <a:rPr lang="en-US" sz="2400" dirty="0" smtClean="0"/>
              <a:t>.</a:t>
            </a:r>
          </a:p>
          <a:p>
            <a:endParaRPr lang="en-US" sz="1200" dirty="0" smtClean="0"/>
          </a:p>
          <a:p>
            <a:r>
              <a:rPr lang="en-US" sz="2400" dirty="0" smtClean="0"/>
              <a:t>Calling for better safety warnings and childproof packaging on these products following a number of incidents where toddlers have accidentally swallowed </a:t>
            </a:r>
            <a:r>
              <a:rPr lang="en-US" sz="2400" dirty="0" err="1" smtClean="0"/>
              <a:t>liquitabs</a:t>
            </a:r>
            <a:r>
              <a:rPr lang="en-US" sz="2400" dirty="0" smtClean="0"/>
              <a:t>.</a:t>
            </a:r>
          </a:p>
          <a:p>
            <a:endParaRPr lang="en-US" sz="1200" dirty="0" smtClean="0"/>
          </a:p>
          <a:p>
            <a:r>
              <a:rPr lang="en-US" sz="2400" dirty="0" smtClean="0"/>
              <a:t>Five cases which occurred over 18 months are described in a new study from a hospital in Glasgow, with the youngest child involved being 10 months old.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visibility</a:t>
            </a:r>
            <a:endParaRPr lang="en-US" dirty="0"/>
          </a:p>
        </p:txBody>
      </p:sp>
      <p:pic>
        <p:nvPicPr>
          <p:cNvPr id="25604" name="Picture 4" descr="http://images.capitalnews9.com/media/2012/9/9/images/Detergent_Pods38fa69db-0da5-43eb-be0f-58bfbefc38f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1029" y="1717994"/>
            <a:ext cx="6282080" cy="3585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pics1.ds-static.com/prodimg/391000/3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93" y="1897748"/>
            <a:ext cx="3030387" cy="3030387"/>
          </a:xfrm>
          <a:prstGeom prst="rect">
            <a:avLst/>
          </a:prstGeom>
          <a:noFill/>
        </p:spPr>
      </p:pic>
      <p:pic>
        <p:nvPicPr>
          <p:cNvPr id="6148" name="Picture 4" descr="http://www.onehundreddollarsamonth.com/wp-content/uploads/2012/08/Cascade-ActionPacs-Dishwasher-Detergent-60-count-Contain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8067" y="2030931"/>
            <a:ext cx="3104347" cy="26821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 resistant 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168" y="1849654"/>
            <a:ext cx="7620000" cy="4343400"/>
          </a:xfrm>
        </p:spPr>
        <p:txBody>
          <a:bodyPr/>
          <a:lstStyle/>
          <a:p>
            <a:r>
              <a:rPr lang="en-US" sz="2400" dirty="0" smtClean="0"/>
              <a:t>ISO 8317 equivalent to DIN EN ISO 8317</a:t>
            </a:r>
          </a:p>
          <a:p>
            <a:endParaRPr lang="en-US" sz="2400" dirty="0" smtClean="0"/>
          </a:p>
          <a:p>
            <a:r>
              <a:rPr lang="en-US" sz="2400" dirty="0" smtClean="0"/>
              <a:t>Test with up to 200 infants aged 42 to 51 months, the children must not be able to open the packaging, which is filled with an innocuous substitute, while a group of people aged 50 to 70 must be able to open the packaging without difficulty.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792" y="390626"/>
            <a:ext cx="7620000" cy="1143000"/>
          </a:xfrm>
        </p:spPr>
        <p:txBody>
          <a:bodyPr/>
          <a:lstStyle/>
          <a:p>
            <a:r>
              <a:rPr lang="en-US" dirty="0" smtClean="0"/>
              <a:t>Child resistant zipper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933" y="1789289"/>
            <a:ext cx="7620000" cy="3708400"/>
          </a:xfrm>
        </p:spPr>
        <p:txBody>
          <a:bodyPr/>
          <a:lstStyle/>
          <a:p>
            <a:r>
              <a:rPr lang="en-US" dirty="0" smtClean="0"/>
              <a:t>No approved products </a:t>
            </a:r>
            <a:r>
              <a:rPr lang="en-US" dirty="0" smtClean="0"/>
              <a:t>today for flexible packages.</a:t>
            </a:r>
            <a:endParaRPr lang="en-US" dirty="0" smtClean="0"/>
          </a:p>
          <a:p>
            <a:r>
              <a:rPr lang="en-US" dirty="0" smtClean="0"/>
              <a:t>Several </a:t>
            </a:r>
            <a:r>
              <a:rPr lang="en-US" dirty="0" smtClean="0"/>
              <a:t>concepts under development.</a:t>
            </a:r>
            <a:endParaRPr lang="en-US" dirty="0" smtClean="0"/>
          </a:p>
          <a:p>
            <a:r>
              <a:rPr lang="en-US" dirty="0" smtClean="0"/>
              <a:t>One is being tested by third party </a:t>
            </a:r>
            <a:r>
              <a:rPr lang="en-US" dirty="0" smtClean="0"/>
              <a:t>lab.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6834</TotalTime>
  <Words>265</Words>
  <Application>Microsoft Office PowerPoint</Application>
  <PresentationFormat>On-screen Show (4:3)</PresentationFormat>
  <Paragraphs>56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Theme1</vt:lpstr>
      <vt:lpstr>Security Seals Self-sealing Closures Emerging Trends</vt:lpstr>
      <vt:lpstr>Security Seals</vt:lpstr>
      <vt:lpstr>Candy versus Tabs</vt:lpstr>
      <vt:lpstr>History</vt:lpstr>
      <vt:lpstr>News bulletins</vt:lpstr>
      <vt:lpstr>High visibility</vt:lpstr>
      <vt:lpstr>Slide 7</vt:lpstr>
      <vt:lpstr>Child resistant standard</vt:lpstr>
      <vt:lpstr>Child resistant zipper</vt:lpstr>
      <vt:lpstr>Self-sealing Closure</vt:lpstr>
      <vt:lpstr>Profiles</vt:lpstr>
      <vt:lpstr>Wide Mouth opening</vt:lpstr>
      <vt:lpstr>Wide Mouth opening</vt:lpstr>
      <vt:lpstr>Emerging trends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Development In Line sensing for Slider Products</dc:title>
  <dc:creator> </dc:creator>
  <cp:lastModifiedBy>Lars</cp:lastModifiedBy>
  <cp:revision>230</cp:revision>
  <dcterms:created xsi:type="dcterms:W3CDTF">2009-02-16T13:21:59Z</dcterms:created>
  <dcterms:modified xsi:type="dcterms:W3CDTF">2013-01-21T19:02:29Z</dcterms:modified>
</cp:coreProperties>
</file>